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7"/>
  </p:notesMasterIdLst>
  <p:sldIdLst>
    <p:sldId id="2147480783" r:id="rId7"/>
    <p:sldId id="2147482331" r:id="rId8"/>
    <p:sldId id="2147482237" r:id="rId9"/>
    <p:sldId id="2147482248" r:id="rId10"/>
    <p:sldId id="2147482238" r:id="rId11"/>
    <p:sldId id="2147482227" r:id="rId12"/>
    <p:sldId id="2147482241" r:id="rId13"/>
    <p:sldId id="2147482240" r:id="rId14"/>
    <p:sldId id="2147482242" r:id="rId15"/>
    <p:sldId id="2147482246" r:id="rId16"/>
    <p:sldId id="2147482245" r:id="rId17"/>
    <p:sldId id="2147482239" r:id="rId18"/>
    <p:sldId id="2147482250" r:id="rId19"/>
    <p:sldId id="2147482244" r:id="rId20"/>
    <p:sldId id="2147482251" r:id="rId21"/>
    <p:sldId id="2147482249" r:id="rId22"/>
    <p:sldId id="2147482247" r:id="rId23"/>
    <p:sldId id="2147482233" r:id="rId24"/>
    <p:sldId id="2147482252" r:id="rId25"/>
    <p:sldId id="2147482332" r:id="rId2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84992" autoAdjust="0"/>
  </p:normalViewPr>
  <p:slideViewPr>
    <p:cSldViewPr snapToGrid="0">
      <p:cViewPr varScale="1">
        <p:scale>
          <a:sx n="161" d="100"/>
          <a:sy n="161" d="100"/>
        </p:scale>
        <p:origin x="1090" y="331"/>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03/14/2025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3/14/2025 2:46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3/14/2025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3/14/2025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3333-2037-9D2E-06F6-AF474DB6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3CEC4-FD02-A27C-57C0-157D087E1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9A7A8-16B9-6B4D-8C28-4627F034454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1014B39-47B1-C29C-5FE2-F3C62DF96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1358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3/14/2025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8637-9A5B-6B43-C131-9F3507455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5CA8-0524-1AE0-C234-BC91C1D9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1455-6AF6-9F2C-BC29-67B00D2FDD99}"/>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CF674CE-D860-8715-4569-904BE0B226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99D66-0583-9918-5B40-7CA0619ACB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DBA23A-6E42-72E6-B912-74E5121FC3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3/14/2025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80CCB5-4EAB-0971-D9F8-E0603669E6E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846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DE8-38F8-69DA-9CAD-8A61E8A59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A1E59-8AAD-3798-196F-5B569D9C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2A9-6CFA-8C73-9EB7-ADC8EAAC3CB8}"/>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0439B863-E080-D341-277E-16A591A354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2F12D2-7D8F-75FF-29E7-6FDDA8091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B394FB-A046-AD44-0870-DD26EA9ACB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3/14/2025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E52A6-DD9E-6537-1117-3F1A26C707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013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3/14/2025 2:46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F9FE-90D4-B769-86B8-D7B99D0B3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1AC12-1A02-B811-4E8B-75AE7A160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944D1-E235-3591-2CAF-C782412C9DB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AAB0D8-B128-88A9-FF0E-44D35C7F54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352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46FE-574A-A4DC-649C-94ACD4504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95393-2C1A-11F8-783F-8B8D04847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8A6A8-79C1-5E00-6B8D-2DF02B8D10A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8974443-162E-1199-DA15-CBAA67EABBC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9E97D46-CD1D-8B7D-1DEE-5D8D66FFC95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3E8EF8E-89C4-157C-46AE-F65A40D8ECC1}"/>
              </a:ext>
            </a:extLst>
          </p:cNvPr>
          <p:cNvSpPr>
            <a:spLocks noGrp="1"/>
          </p:cNvSpPr>
          <p:nvPr>
            <p:ph type="dt" idx="1"/>
          </p:nvPr>
        </p:nvSpPr>
        <p:spPr/>
        <p:txBody>
          <a:bodyPr/>
          <a:lstStyle/>
          <a:p>
            <a:fld id="{386CE63F-9E7F-4C04-9D0D-FCA25A8E9E86}" type="datetime8">
              <a:rPr lang="en-US" smtClean="0"/>
              <a:t>3/14/2025 2:46 PM</a:t>
            </a:fld>
            <a:endParaRPr lang="en-US"/>
          </a:p>
        </p:txBody>
      </p:sp>
      <p:sp>
        <p:nvSpPr>
          <p:cNvPr id="7" name="Slide Number Placeholder 6">
            <a:extLst>
              <a:ext uri="{FF2B5EF4-FFF2-40B4-BE49-F238E27FC236}">
                <a16:creationId xmlns:a16="http://schemas.microsoft.com/office/drawing/2014/main" id="{032C4408-4A81-280A-D3E5-93C9728FD1B1}"/>
              </a:ext>
            </a:extLst>
          </p:cNvPr>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468508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495D0-D0A4-C1EC-EAED-10E24A664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4D913-6E6E-A953-6907-6DA760579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6B5B01-D1DF-1E09-129A-95BD8FBB24C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7229B66-7D76-397C-4EDB-93FF3D4720D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C6294FD-C773-E2F6-A370-F049050468B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F3F171-31F7-9EE9-7297-53F68DDA92C2}"/>
              </a:ext>
            </a:extLst>
          </p:cNvPr>
          <p:cNvSpPr>
            <a:spLocks noGrp="1"/>
          </p:cNvSpPr>
          <p:nvPr>
            <p:ph type="dt" idx="1"/>
          </p:nvPr>
        </p:nvSpPr>
        <p:spPr/>
        <p:txBody>
          <a:bodyPr/>
          <a:lstStyle/>
          <a:p>
            <a:fld id="{386CE63F-9E7F-4C04-9D0D-FCA25A8E9E86}" type="datetime8">
              <a:rPr lang="en-US" smtClean="0"/>
              <a:t>3/14/2025 2:54 PM</a:t>
            </a:fld>
            <a:endParaRPr lang="en-US"/>
          </a:p>
        </p:txBody>
      </p:sp>
      <p:sp>
        <p:nvSpPr>
          <p:cNvPr id="7" name="Slide Number Placeholder 6">
            <a:extLst>
              <a:ext uri="{FF2B5EF4-FFF2-40B4-BE49-F238E27FC236}">
                <a16:creationId xmlns:a16="http://schemas.microsoft.com/office/drawing/2014/main" id="{92EFF77B-52FF-B53F-0B15-C5169FAB061E}"/>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841427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3/14/2025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3/14/2025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3/14/2025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3/14/2025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3/14/2025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3/14/2025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03/14/2025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03/14/2025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03/14/2025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03/14/2025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03/14/2025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03/14/2025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03/14/2025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03/14/2025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03/14/2025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03/14/2025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03/14/2025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0859697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3/14/2025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3/14/2025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3/14/2025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3/14/2025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3/14/2025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3/14/2025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3/14/2025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3/14/2025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3/14/2025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3/14/2025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3/14/2025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3/14/2025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3/14/2025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3/14/2025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3/14/2025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3/14/2025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3/14/2025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3/14/2025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3/14/2025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3/14/2025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2.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1.pn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4.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3/14/2025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03/14/2025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0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9.xml"/><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5.xml"/><Relationship Id="rId6" Type="http://schemas.openxmlformats.org/officeDocument/2006/relationships/image" Target="../media/image51.png"/><Relationship Id="rId5" Type="http://schemas.openxmlformats.org/officeDocument/2006/relationships/image" Target="../media/image60.png"/><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5.xml"/><Relationship Id="rId5" Type="http://schemas.openxmlformats.org/officeDocument/2006/relationships/image" Target="../media/image51.pn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75.xml"/><Relationship Id="rId5" Type="http://schemas.openxmlformats.org/officeDocument/2006/relationships/image" Target="../media/image56.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5.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70685" y="432941"/>
            <a:ext cx="7541530" cy="4247317"/>
          </a:xfrm>
          <a:prstGeom prst="rect">
            <a:avLst/>
          </a:prstGeom>
          <a:noFill/>
        </p:spPr>
        <p:txBody>
          <a:bodyPr wrap="square">
            <a:spAutoFit/>
          </a:bodyPr>
          <a:lstStyle/>
          <a:p>
            <a:pPr lvl="0" defTabSz="914367">
              <a:defRPr/>
            </a:pP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r>
              <a:rPr lang="es-ES" sz="5400" b="1" dirty="0">
                <a:solidFill>
                  <a:schemeClr val="bg1"/>
                </a:solidFill>
                <a:latin typeface="Segoe UI" panose="020B0502040204020203" pitchFamily="34" charset="0"/>
              </a:rPr>
              <a:t>: Revoluciona tus aplicaciones empresariales con IA nativa</a:t>
            </a: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680259"/>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1"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1"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580218"/>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2" name="Picture 1" descr="A logo with a city in the background">
            <a:extLst>
              <a:ext uri="{FF2B5EF4-FFF2-40B4-BE49-F238E27FC236}">
                <a16:creationId xmlns:a16="http://schemas.microsoft.com/office/drawing/2014/main" id="{E4FCC983-9407-3F0F-4B9C-5507EF412432}"/>
              </a:ext>
            </a:extLst>
          </p:cNvPr>
          <p:cNvPicPr>
            <a:picLocks noChangeAspect="1"/>
          </p:cNvPicPr>
          <p:nvPr/>
        </p:nvPicPr>
        <p:blipFill>
          <a:blip r:embed="rId6"/>
          <a:stretch>
            <a:fillRect/>
          </a:stretch>
        </p:blipFill>
        <p:spPr>
          <a:xfrm>
            <a:off x="5731727" y="576820"/>
            <a:ext cx="7692766" cy="4331512"/>
          </a:xfrm>
          <a:prstGeom prst="rect">
            <a:avLst/>
          </a:prstGeom>
        </p:spPr>
      </p:pic>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background with white text&#10;&#10;Description automatically generated">
            <a:extLst>
              <a:ext uri="{FF2B5EF4-FFF2-40B4-BE49-F238E27FC236}">
                <a16:creationId xmlns:a16="http://schemas.microsoft.com/office/drawing/2014/main" id="{AA8198FB-316C-368F-3E58-4266B4A7463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6" name="TextBox 5">
            <a:extLst>
              <a:ext uri="{FF2B5EF4-FFF2-40B4-BE49-F238E27FC236}">
                <a16:creationId xmlns:a16="http://schemas.microsoft.com/office/drawing/2014/main" id="{27EDFFBB-E556-A502-4DE8-1059B29F414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FA7FA649-7E85-4E9E-D9D8-2292290C64FD}"/>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pic>
        <p:nvPicPr>
          <p:cNvPr id="7" name="Picture 6" descr="A black background with white text&#10;&#10;Description automatically generated">
            <a:extLst>
              <a:ext uri="{FF2B5EF4-FFF2-40B4-BE49-F238E27FC236}">
                <a16:creationId xmlns:a16="http://schemas.microsoft.com/office/drawing/2014/main" id="{59B42F7D-5B19-76D5-8FBE-68D0EEBF3DB0}"/>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9" name="TextBox 8">
            <a:extLst>
              <a:ext uri="{FF2B5EF4-FFF2-40B4-BE49-F238E27FC236}">
                <a16:creationId xmlns:a16="http://schemas.microsoft.com/office/drawing/2014/main" id="{C3253C87-CAEF-5101-615C-FCCC91DC736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04DD658-F6EC-3AFB-4CFC-538A619E7565}"/>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67658C15-18A2-22A4-E6EB-80DC4A2B9C6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10" name="TextBox 9">
            <a:extLst>
              <a:ext uri="{FF2B5EF4-FFF2-40B4-BE49-F238E27FC236}">
                <a16:creationId xmlns:a16="http://schemas.microsoft.com/office/drawing/2014/main" id="{8823F865-E320-B13F-D8ED-A3E322D4769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694C764A-59F7-CD19-0CB9-34509A467EDC}"/>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621D-E303-7427-F75F-092545BCF69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270F286-9861-6EB7-9B1F-0F7C5D80ABFF}"/>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me </a:t>
            </a:r>
            <a:r>
              <a:rPr lang="en-US" sz="6000" dirty="0" err="1">
                <a:gradFill>
                  <a:gsLst>
                    <a:gs pos="62000">
                      <a:srgbClr val="FFFFFF"/>
                    </a:gs>
                    <a:gs pos="83908">
                      <a:srgbClr val="FFFFFF"/>
                    </a:gs>
                  </a:gsLst>
                  <a:lin ang="5400000" scaled="1"/>
                </a:gradFill>
                <a:latin typeface="Segoe UI Semibold"/>
                <a:cs typeface="Segoe UI"/>
              </a:rPr>
              <a:t>muestras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código</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FE55DBD4-BC9B-FD55-51F6-EC72676B920C}"/>
              </a:ext>
            </a:extLst>
          </p:cNvPr>
          <p:cNvSpPr txBox="1"/>
          <p:nvPr/>
        </p:nvSpPr>
        <p:spPr>
          <a:xfrm>
            <a:off x="2931268" y="3607397"/>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76F4C77E-7F9B-D634-D74A-BAFC26552CA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A6A40DAD-A54D-4486-B63A-1C56E502F179}"/>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8FDBD7B7-C7AE-6667-365D-7DC8D499F2D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8773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DC0AAC0B-BAF4-0CAD-5E37-316E5953CF19}"/>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72D03772-6ED5-1FA0-4FE2-A6210E639DF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3D432ED4-6702-BBB1-CCAC-8115CB065C1B}"/>
              </a:ext>
            </a:extLst>
          </p:cNvPr>
          <p:cNvSpPr txBox="1"/>
          <p:nvPr/>
        </p:nvSpPr>
        <p:spPr>
          <a:xfrm>
            <a:off x="464583" y="2351078"/>
            <a:ext cx="11262834" cy="3477875"/>
          </a:xfrm>
          <a:prstGeom prst="rect">
            <a:avLst/>
          </a:prstGeom>
          <a:noFill/>
        </p:spPr>
        <p:txBody>
          <a:bodyPr wrap="square">
            <a:spAutoFit/>
          </a:bodyPr>
          <a:lstStyle/>
          <a:p>
            <a:pPr lvl="0" defTabSz="914367">
              <a:defRPr/>
            </a:pPr>
            <a:r>
              <a:rPr lang="es-ES" sz="4400" b="0" i="0" dirty="0">
                <a:solidFill>
                  <a:srgbClr val="E6E6E6"/>
                </a:solidFill>
                <a:effectLst/>
                <a:latin typeface="Segoe UI" panose="020B0502040204020203" pitchFamily="34" charset="0"/>
              </a:rPr>
              <a:t>En su forma más sencilla, el </a:t>
            </a:r>
            <a:r>
              <a:rPr lang="es-ES" sz="4400" b="0" i="0" dirty="0" err="1">
                <a:solidFill>
                  <a:srgbClr val="E6E6E6"/>
                </a:solidFill>
                <a:effectLst/>
                <a:latin typeface="Segoe UI" panose="020B0502040204020203" pitchFamily="34" charset="0"/>
              </a:rPr>
              <a:t>kernel</a:t>
            </a:r>
            <a:r>
              <a:rPr lang="es-ES" sz="4400" b="0" i="0" dirty="0">
                <a:solidFill>
                  <a:srgbClr val="E6E6E6"/>
                </a:solidFill>
                <a:effectLst/>
                <a:latin typeface="Segoe UI" panose="020B0502040204020203" pitchFamily="34" charset="0"/>
              </a:rPr>
              <a:t> es un </a:t>
            </a:r>
            <a:r>
              <a:rPr lang="es-ES" sz="4400" b="1" dirty="0">
                <a:solidFill>
                  <a:srgbClr val="8DE971"/>
                </a:solidFill>
                <a:latin typeface="Segoe UI Semibold"/>
              </a:rPr>
              <a:t>contenedor de inserción de dependencias </a:t>
            </a:r>
            <a:r>
              <a:rPr lang="es-ES" sz="4400" b="0" i="0" dirty="0">
                <a:solidFill>
                  <a:srgbClr val="E6E6E6"/>
                </a:solidFill>
                <a:effectLst/>
                <a:latin typeface="Segoe UI" panose="020B0502040204020203" pitchFamily="34" charset="0"/>
              </a:rPr>
              <a:t>que administra todos los </a:t>
            </a:r>
            <a:r>
              <a:rPr lang="es-ES" sz="4400" b="1" dirty="0">
                <a:solidFill>
                  <a:srgbClr val="8DE971"/>
                </a:solidFill>
                <a:latin typeface="Segoe UI Semibold"/>
              </a:rPr>
              <a:t>servicios</a:t>
            </a:r>
            <a:r>
              <a:rPr lang="es-ES" sz="4400" b="0" i="0" dirty="0">
                <a:solidFill>
                  <a:srgbClr val="E6E6E6"/>
                </a:solidFill>
                <a:effectLst/>
                <a:latin typeface="Segoe UI" panose="020B0502040204020203" pitchFamily="34" charset="0"/>
              </a:rPr>
              <a:t> y </a:t>
            </a:r>
            <a:r>
              <a:rPr lang="es-ES" sz="4400" b="1" dirty="0">
                <a:solidFill>
                  <a:srgbClr val="8DE971"/>
                </a:solidFill>
                <a:latin typeface="Segoe UI Semibold"/>
              </a:rPr>
              <a:t>complementos</a:t>
            </a:r>
            <a:r>
              <a:rPr lang="es-ES" sz="4400" b="0" i="0" dirty="0">
                <a:solidFill>
                  <a:srgbClr val="E6E6E6"/>
                </a:solidFill>
                <a:effectLst/>
                <a:latin typeface="Segoe UI" panose="020B0502040204020203" pitchFamily="34" charset="0"/>
              </a:rPr>
              <a:t> necesarios para ejecutar la aplicación de </a:t>
            </a:r>
            <a:r>
              <a:rPr lang="es-ES" sz="4400" b="1" dirty="0">
                <a:solidFill>
                  <a:srgbClr val="8DE971"/>
                </a:solidFill>
                <a:latin typeface="Segoe UI Semibold"/>
              </a:rPr>
              <a:t>IA</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sp>
        <p:nvSpPr>
          <p:cNvPr id="13" name="TextBox 12">
            <a:extLst>
              <a:ext uri="{FF2B5EF4-FFF2-40B4-BE49-F238E27FC236}">
                <a16:creationId xmlns:a16="http://schemas.microsoft.com/office/drawing/2014/main" id="{DF1AC5E8-4F67-C311-392F-2C1432BA7307}"/>
              </a:ext>
            </a:extLst>
          </p:cNvPr>
          <p:cNvSpPr txBox="1"/>
          <p:nvPr/>
        </p:nvSpPr>
        <p:spPr>
          <a:xfrm>
            <a:off x="2025824" y="547490"/>
            <a:ext cx="8140352" cy="13234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¿Kernel?</a:t>
            </a:r>
          </a:p>
        </p:txBody>
      </p:sp>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5DC8-A4ED-D01E-384D-175D71E2C637}"/>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CC5CACDF-5635-FE7F-5509-12DC97C0FCB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050ED39-DACA-902A-E11F-291A41E06737}"/>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8CE39EF7-EBF0-EAA3-A073-38CBF14FB1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6082B6B-ADEC-3B95-5AE4-12811C05B86E}"/>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98F5D02E-4C1C-BE09-B0C0-E4B3CCECB77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1C7B16D8-8E29-2609-E59B-6E139450806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49D5B4BD-B965-7E55-46DB-AF77CF933951}"/>
              </a:ext>
            </a:extLst>
          </p:cNvPr>
          <p:cNvSpPr txBox="1"/>
          <p:nvPr/>
        </p:nvSpPr>
        <p:spPr>
          <a:xfrm>
            <a:off x="880866" y="1823579"/>
            <a:ext cx="10474661" cy="3416320"/>
          </a:xfrm>
          <a:prstGeom prst="rect">
            <a:avLst/>
          </a:prstGeom>
          <a:noFill/>
        </p:spPr>
        <p:txBody>
          <a:bodyPr wrap="square">
            <a:spAutoFit/>
          </a:bodyPr>
          <a:lstStyle/>
          <a:p>
            <a:pPr lvl="0" defTabSz="914367">
              <a:defRPr/>
            </a:pPr>
            <a:r>
              <a:rPr lang="es-ES" sz="5400" b="0" i="0" dirty="0">
                <a:solidFill>
                  <a:srgbClr val="E6E6E6"/>
                </a:solidFill>
                <a:effectLst/>
                <a:latin typeface="Segoe UI" panose="020B0502040204020203" pitchFamily="34" charset="0"/>
              </a:rPr>
              <a:t>Si proporciona todos los </a:t>
            </a:r>
            <a:r>
              <a:rPr lang="es-ES" sz="5400" b="1" dirty="0">
                <a:solidFill>
                  <a:srgbClr val="8DE971"/>
                </a:solidFill>
                <a:latin typeface="Segoe UI Semibold"/>
              </a:rPr>
              <a:t>servicios</a:t>
            </a:r>
            <a:r>
              <a:rPr lang="es-ES" sz="5400" b="0" i="0" dirty="0">
                <a:solidFill>
                  <a:srgbClr val="E6E6E6"/>
                </a:solidFill>
                <a:effectLst/>
                <a:latin typeface="Segoe UI" panose="020B0502040204020203" pitchFamily="34" charset="0"/>
              </a:rPr>
              <a:t> y </a:t>
            </a:r>
            <a:r>
              <a:rPr lang="es-ES" sz="5400" b="1" dirty="0">
                <a:solidFill>
                  <a:srgbClr val="8DE971"/>
                </a:solidFill>
                <a:latin typeface="Segoe UI Semibold"/>
              </a:rPr>
              <a:t>complementos</a:t>
            </a:r>
            <a:r>
              <a:rPr lang="es-ES" sz="5400" b="0" i="0" dirty="0">
                <a:solidFill>
                  <a:srgbClr val="E6E6E6"/>
                </a:solidFill>
                <a:effectLst/>
                <a:latin typeface="Segoe UI" panose="020B0502040204020203" pitchFamily="34" charset="0"/>
              </a:rPr>
              <a:t> al </a:t>
            </a:r>
            <a:r>
              <a:rPr lang="es-ES" sz="5400" b="1" dirty="0" err="1">
                <a:solidFill>
                  <a:srgbClr val="8DE971"/>
                </a:solidFill>
                <a:latin typeface="Segoe UI Semibold"/>
              </a:rPr>
              <a:t>kernel</a:t>
            </a:r>
            <a:r>
              <a:rPr lang="es-ES" sz="5400" b="0" i="0" dirty="0">
                <a:solidFill>
                  <a:srgbClr val="E6E6E6"/>
                </a:solidFill>
                <a:effectLst/>
                <a:latin typeface="Segoe UI" panose="020B0502040204020203" pitchFamily="34" charset="0"/>
              </a:rPr>
              <a:t>, la inteligencia artificial los </a:t>
            </a:r>
            <a:r>
              <a:rPr lang="es-ES" sz="5400" b="1" dirty="0">
                <a:solidFill>
                  <a:srgbClr val="8DE971"/>
                </a:solidFill>
                <a:latin typeface="Segoe UI Semibold"/>
              </a:rPr>
              <a:t>usará</a:t>
            </a:r>
            <a:r>
              <a:rPr lang="es-ES" sz="5400" b="0" i="0" dirty="0">
                <a:solidFill>
                  <a:srgbClr val="E6E6E6"/>
                </a:solidFill>
                <a:effectLst/>
                <a:latin typeface="Segoe UI" panose="020B0502040204020203" pitchFamily="34" charset="0"/>
              </a:rPr>
              <a:t> sin problemas según sea necesario.</a:t>
            </a:r>
            <a:endParaRPr kumimoji="0" lang="en-US" sz="5400" b="1" i="0" u="none" strike="noStrike" kern="1200" cap="none" spc="0" normalizeH="0" baseline="0" noProof="0" dirty="0">
              <a:ln>
                <a:noFill/>
              </a:ln>
              <a:effectLst/>
              <a:uLnTx/>
              <a:uFillTx/>
              <a:latin typeface="Segoe UI Semibold"/>
            </a:endParaRPr>
          </a:p>
        </p:txBody>
      </p:sp>
      <p:pic>
        <p:nvPicPr>
          <p:cNvPr id="2" name="Picture 1">
            <a:extLst>
              <a:ext uri="{FF2B5EF4-FFF2-40B4-BE49-F238E27FC236}">
                <a16:creationId xmlns:a16="http://schemas.microsoft.com/office/drawing/2014/main" id="{55D8C935-4DE7-738B-175C-2526B03C09C6}"/>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616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DFC2-9B41-3337-4584-C3F0433A7240}"/>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40E2959F-7B52-99E4-CF83-7749FE679C0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8AB24AB-388E-C866-1AAD-64576A49AD8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ED361A25-357F-CB58-9DE8-B33DCBB1078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561CB3D-401E-51BB-71E4-72A56B9B167B}"/>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39B72D8B-AEB4-653A-B5FE-631DB8E831B1}"/>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937B8BD5-0454-2419-284A-0C7E1E6ECE48}"/>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6AEE7ACF-3BDB-C474-579A-EEDDF702293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735DFE4B-37C7-04D3-D55E-B05AC8324342}"/>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E638E702-49EB-A78C-6078-3DD2B52A7B3D}"/>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972D893A-5DDF-4669-A08B-AE6156E3C89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8DEBD673-5D39-3A4B-A95F-C825060FBAFE}"/>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DE095395-A0D6-4334-3597-20F41E175343}"/>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01F1996-B0C3-EE30-68F1-524199C6BCDD}"/>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8121823-66D1-4D19-E5A1-21654BE7747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7DF17752-8431-8AA1-523C-5C24983DCF4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44C05074-18CE-9112-FDA7-8719258F7A63}"/>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0546BB3B-1486-87E7-744E-F8B4A7D5377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a:t>
            </a:r>
            <a:r>
              <a:rPr lang="en-GB" dirty="0" err="1"/>
              <a:t>Complementos</a:t>
            </a:r>
            <a:r>
              <a:rPr lang="en-GB" dirty="0"/>
              <a:t>?</a:t>
            </a:r>
          </a:p>
        </p:txBody>
      </p:sp>
      <p:sp>
        <p:nvSpPr>
          <p:cNvPr id="36" name="TextBox 35">
            <a:extLst>
              <a:ext uri="{FF2B5EF4-FFF2-40B4-BE49-F238E27FC236}">
                <a16:creationId xmlns:a16="http://schemas.microsoft.com/office/drawing/2014/main" id="{5F422846-0B11-11E5-874A-700A91286B7E}"/>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731A39E-1E41-D635-591A-7E79FE122D82}"/>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D71AD01A-EE81-44DA-1D11-C26450E9C300}"/>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pic>
        <p:nvPicPr>
          <p:cNvPr id="3" name="Picture 2" descr="A black background with white text&#10;&#10;Description automatically generated">
            <a:extLst>
              <a:ext uri="{FF2B5EF4-FFF2-40B4-BE49-F238E27FC236}">
                <a16:creationId xmlns:a16="http://schemas.microsoft.com/office/drawing/2014/main" id="{82652CCD-05D5-CFBE-2B11-E5F77093EFB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66DD8DBB-F9E6-A3E7-9841-FED435F24820}"/>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2" name="Picture 11">
            <a:extLst>
              <a:ext uri="{FF2B5EF4-FFF2-40B4-BE49-F238E27FC236}">
                <a16:creationId xmlns:a16="http://schemas.microsoft.com/office/drawing/2014/main" id="{CF2373F6-9F43-F5F9-A3C1-5B49A82DBBD3}"/>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25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3813330"/>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err="1">
                <a:gradFill flip="none" rotWithShape="1">
                  <a:gsLst>
                    <a:gs pos="100000">
                      <a:srgbClr val="D59ED7"/>
                    </a:gs>
                    <a:gs pos="1786">
                      <a:srgbClr val="8DC8E8"/>
                    </a:gs>
                    <a:gs pos="46000">
                      <a:srgbClr val="8DC8E8"/>
                    </a:gs>
                  </a:gsLst>
                  <a:lin ang="18900000" scaled="1"/>
                  <a:tileRect/>
                </a:gradFill>
                <a:latin typeface="Segoe UI Semibold"/>
              </a:rPr>
              <a:t>Todavía</a:t>
            </a:r>
            <a:r>
              <a:rPr lang="en-CA" dirty="0">
                <a:gradFill flip="none" rotWithShape="1">
                  <a:gsLst>
                    <a:gs pos="100000">
                      <a:srgbClr val="D59ED7"/>
                    </a:gs>
                    <a:gs pos="1786">
                      <a:srgbClr val="8DC8E8"/>
                    </a:gs>
                    <a:gs pos="46000">
                      <a:srgbClr val="8DC8E8"/>
                    </a:gs>
                  </a:gsLst>
                  <a:lin ang="18900000" scaled="1"/>
                  <a:tileRect/>
                </a:gradFill>
                <a:latin typeface="Segoe UI Semibold"/>
              </a:rPr>
              <a:t> 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han</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CA" dirty="0" err="1">
                <a:gradFill flip="none" rotWithShape="1">
                  <a:gsLst>
                    <a:gs pos="100000">
                      <a:srgbClr val="D59ED7"/>
                    </a:gs>
                    <a:gs pos="1786">
                      <a:srgbClr val="8DC8E8"/>
                    </a:gs>
                    <a:gs pos="46000">
                      <a:srgbClr val="8DC8E8"/>
                    </a:gs>
                  </a:gsLst>
                  <a:lin ang="18900000" scaled="1"/>
                  <a:tileRect/>
                </a:gradFill>
                <a:latin typeface="Segoe UI Semibold"/>
              </a:rPr>
              <a:t>apuntado</a:t>
            </a:r>
            <a:r>
              <a:rPr lang="en-CA" dirty="0">
                <a:gradFill flip="none" rotWithShape="1">
                  <a:gsLst>
                    <a:gs pos="100000">
                      <a:srgbClr val="D59ED7"/>
                    </a:gs>
                    <a:gs pos="1786">
                      <a:srgbClr val="8DC8E8"/>
                    </a:gs>
                    <a:gs pos="46000">
                      <a:srgbClr val="8DC8E8"/>
                    </a:gs>
                  </a:gsLst>
                  <a:lin ang="18900000" scaled="1"/>
                  <a:tileRect/>
                </a:gradFill>
                <a:latin typeface="Segoe UI Semibold"/>
              </a:rPr>
              <a:t> al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GB" dirty="0">
                <a:gradFill flip="none" rotWithShape="1">
                  <a:gsLst>
                    <a:gs pos="100000">
                      <a:srgbClr val="D59ED7"/>
                    </a:gs>
                    <a:gs pos="1786">
                      <a:srgbClr val="8DC8E8"/>
                    </a:gs>
                    <a:gs pos="46000">
                      <a:srgbClr val="8DC8E8"/>
                    </a:gs>
                  </a:gsLst>
                  <a:lin ang="18900000" scaled="1"/>
                  <a:tileRect/>
                </a:gradFill>
                <a:latin typeface="Segoe UI Semibold"/>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5459D713-6410-C9EB-1721-73099091D76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1348C608-63F6-3C1E-21E8-8116E2DF823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D329C63B-5B47-C65E-351A-D3732256A76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2585323"/>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github.com/emimontesdeoca/global-ai-2025-barcelona-semantickernel</a:t>
            </a: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pic>
        <p:nvPicPr>
          <p:cNvPr id="7" name="Picture 6" descr="A black background with white text&#10;&#10;Description automatically generated">
            <a:extLst>
              <a:ext uri="{FF2B5EF4-FFF2-40B4-BE49-F238E27FC236}">
                <a16:creationId xmlns:a16="http://schemas.microsoft.com/office/drawing/2014/main" id="{7D99D747-E28C-6959-5CC5-5CF3A7F582C4}"/>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8" name="TextBox 7">
            <a:extLst>
              <a:ext uri="{FF2B5EF4-FFF2-40B4-BE49-F238E27FC236}">
                <a16:creationId xmlns:a16="http://schemas.microsoft.com/office/drawing/2014/main" id="{27F88139-D9E7-CB93-1A14-CEE2C977FE5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6" name="Picture 5">
            <a:extLst>
              <a:ext uri="{FF2B5EF4-FFF2-40B4-BE49-F238E27FC236}">
                <a16:creationId xmlns:a16="http://schemas.microsoft.com/office/drawing/2014/main" id="{00FA4917-1D2D-03D2-70E2-74D4AE3E6914}"/>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008ED-77C2-676F-797A-D78E89D8588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0E51BEB-79BC-9A9B-E7D0-ABBCA87B8D25}"/>
              </a:ext>
            </a:extLst>
          </p:cNvPr>
          <p:cNvSpPr txBox="1">
            <a:spLocks noGrp="1"/>
          </p:cNvSpPr>
          <p:nvPr>
            <p:ph type="title" idx="4294967295"/>
          </p:nvPr>
        </p:nvSpPr>
        <p:spPr>
          <a:xfrm>
            <a:off x="1452880" y="1121910"/>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¡¡QA + SORTEO!!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3" name="Picture 2" descr="A black background with white text&#10;&#10;Description automatically generated">
            <a:extLst>
              <a:ext uri="{FF2B5EF4-FFF2-40B4-BE49-F238E27FC236}">
                <a16:creationId xmlns:a16="http://schemas.microsoft.com/office/drawing/2014/main" id="{B85453B5-8D42-808A-5468-0BD36E54795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DBDFB984-4841-B015-0E4E-B80075F10DFD}"/>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ACAC3AE6-C2FF-C097-A38A-CF0A8C2C2509}"/>
              </a:ext>
            </a:extLst>
          </p:cNvPr>
          <p:cNvPicPr>
            <a:picLocks noChangeAspect="1"/>
          </p:cNvPicPr>
          <p:nvPr/>
        </p:nvPicPr>
        <p:blipFill>
          <a:blip r:embed="rId4"/>
          <a:stretch>
            <a:fillRect/>
          </a:stretch>
        </p:blipFill>
        <p:spPr>
          <a:xfrm>
            <a:off x="4768692" y="2728399"/>
            <a:ext cx="2654615" cy="2587971"/>
          </a:xfrm>
          <a:prstGeom prst="rect">
            <a:avLst/>
          </a:prstGeom>
        </p:spPr>
      </p:pic>
    </p:spTree>
    <p:extLst>
      <p:ext uri="{BB962C8B-B14F-4D97-AF65-F5344CB8AC3E}">
        <p14:creationId xmlns:p14="http://schemas.microsoft.com/office/powerpoint/2010/main" val="3365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AEA9A-CA73-D467-D80E-13DDD9750065}"/>
            </a:ext>
          </a:extLst>
        </p:cNvPr>
        <p:cNvGrpSpPr/>
        <p:nvPr/>
      </p:nvGrpSpPr>
      <p:grpSpPr>
        <a:xfrm>
          <a:off x="0" y="0"/>
          <a:ext cx="0" cy="0"/>
          <a:chOff x="0" y="0"/>
          <a:chExt cx="0" cy="0"/>
        </a:xfrm>
      </p:grpSpPr>
      <p:pic>
        <p:nvPicPr>
          <p:cNvPr id="6" name="Picture 5" descr="A robot hand touching a finger">
            <a:extLst>
              <a:ext uri="{FF2B5EF4-FFF2-40B4-BE49-F238E27FC236}">
                <a16:creationId xmlns:a16="http://schemas.microsoft.com/office/drawing/2014/main" id="{54A498CA-5BE8-1DE0-0B61-91D612652ED0}"/>
              </a:ext>
            </a:extLst>
          </p:cNvPr>
          <p:cNvPicPr>
            <a:picLocks noChangeAspect="1"/>
          </p:cNvPicPr>
          <p:nvPr/>
        </p:nvPicPr>
        <p:blipFill>
          <a:blip r:embed="rId3"/>
          <a:stretch>
            <a:fillRect/>
          </a:stretch>
        </p:blipFill>
        <p:spPr>
          <a:xfrm>
            <a:off x="-1" y="0"/>
            <a:ext cx="12576275" cy="6858000"/>
          </a:xfrm>
          <a:prstGeom prst="rect">
            <a:avLst/>
          </a:prstGeom>
        </p:spPr>
      </p:pic>
      <p:sp>
        <p:nvSpPr>
          <p:cNvPr id="7" name="TextBox 6">
            <a:extLst>
              <a:ext uri="{FF2B5EF4-FFF2-40B4-BE49-F238E27FC236}">
                <a16:creationId xmlns:a16="http://schemas.microsoft.com/office/drawing/2014/main" id="{C71D2133-A5C2-BC32-8F3A-0F74118E1273}"/>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dirty="0"/>
              <a:t>THANK YOU SPONSORS</a:t>
            </a:r>
          </a:p>
        </p:txBody>
      </p:sp>
    </p:spTree>
    <p:extLst>
      <p:ext uri="{BB962C8B-B14F-4D97-AF65-F5344CB8AC3E}">
        <p14:creationId xmlns:p14="http://schemas.microsoft.com/office/powerpoint/2010/main" val="4829507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22B5A-81C1-FC3E-BDF2-A45349E463E5}"/>
            </a:ext>
          </a:extLst>
        </p:cNvPr>
        <p:cNvGrpSpPr/>
        <p:nvPr/>
      </p:nvGrpSpPr>
      <p:grpSpPr>
        <a:xfrm>
          <a:off x="0" y="0"/>
          <a:ext cx="0" cy="0"/>
          <a:chOff x="0" y="0"/>
          <a:chExt cx="0" cy="0"/>
        </a:xfrm>
      </p:grpSpPr>
      <p:pic>
        <p:nvPicPr>
          <p:cNvPr id="6" name="Picture 5" descr="A robot hand touching a finger">
            <a:extLst>
              <a:ext uri="{FF2B5EF4-FFF2-40B4-BE49-F238E27FC236}">
                <a16:creationId xmlns:a16="http://schemas.microsoft.com/office/drawing/2014/main" id="{3070D3A6-9D19-BBD1-FB42-691F53B874A9}"/>
              </a:ext>
            </a:extLst>
          </p:cNvPr>
          <p:cNvPicPr>
            <a:picLocks noChangeAspect="1"/>
          </p:cNvPicPr>
          <p:nvPr/>
        </p:nvPicPr>
        <p:blipFill>
          <a:blip r:embed="rId3"/>
          <a:stretch>
            <a:fillRect/>
          </a:stretch>
        </p:blipFill>
        <p:spPr>
          <a:xfrm>
            <a:off x="-1" y="0"/>
            <a:ext cx="12576275" cy="6858000"/>
          </a:xfrm>
          <a:prstGeom prst="rect">
            <a:avLst/>
          </a:prstGeom>
        </p:spPr>
      </p:pic>
      <p:sp>
        <p:nvSpPr>
          <p:cNvPr id="7" name="TextBox 6">
            <a:extLst>
              <a:ext uri="{FF2B5EF4-FFF2-40B4-BE49-F238E27FC236}">
                <a16:creationId xmlns:a16="http://schemas.microsoft.com/office/drawing/2014/main" id="{9AF46CCC-D0E8-917A-FA63-3A71BD49A4C5}"/>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dirty="0"/>
              <a:t>THANK YOU SPONSORS</a:t>
            </a:r>
          </a:p>
        </p:txBody>
      </p:sp>
    </p:spTree>
    <p:extLst>
      <p:ext uri="{BB962C8B-B14F-4D97-AF65-F5344CB8AC3E}">
        <p14:creationId xmlns:p14="http://schemas.microsoft.com/office/powerpoint/2010/main" val="25901951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3"/>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4"/>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80104" y="617069"/>
            <a:ext cx="5218105" cy="33239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X: @emimontesdocaa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4" name="Picture 3" descr="A black background with white text&#10;&#10;Description automatically generated">
            <a:extLst>
              <a:ext uri="{FF2B5EF4-FFF2-40B4-BE49-F238E27FC236}">
                <a16:creationId xmlns:a16="http://schemas.microsoft.com/office/drawing/2014/main" id="{38C43BC1-EC26-BF97-AAF6-75E2B41BC937}"/>
              </a:ext>
            </a:extLst>
          </p:cNvPr>
          <p:cNvPicPr>
            <a:picLocks noChangeAspect="1"/>
          </p:cNvPicPr>
          <p:nvPr/>
        </p:nvPicPr>
        <p:blipFill>
          <a:blip r:embed="rId5"/>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EFF10423-D891-9E2A-A220-C7F3A8DCEF55}"/>
              </a:ext>
            </a:extLst>
          </p:cNvPr>
          <p:cNvPicPr>
            <a:picLocks noChangeAspect="1"/>
          </p:cNvPicPr>
          <p:nvPr/>
        </p:nvPicPr>
        <p:blipFill>
          <a:blip r:embed="rId6"/>
          <a:stretch>
            <a:fillRect/>
          </a:stretch>
        </p:blipFill>
        <p:spPr>
          <a:xfrm>
            <a:off x="6959939" y="3562886"/>
            <a:ext cx="2747008" cy="2678045"/>
          </a:xfrm>
          <a:prstGeom prst="rect">
            <a:avLst/>
          </a:prstGeom>
        </p:spPr>
      </p:pic>
      <p:pic>
        <p:nvPicPr>
          <p:cNvPr id="9" name="Picture 8">
            <a:extLst>
              <a:ext uri="{FF2B5EF4-FFF2-40B4-BE49-F238E27FC236}">
                <a16:creationId xmlns:a16="http://schemas.microsoft.com/office/drawing/2014/main" id="{6BD3350E-08C1-79AB-CB68-F19CE5D5BD0C}"/>
              </a:ext>
            </a:extLst>
          </p:cNvPr>
          <p:cNvPicPr>
            <a:picLocks noChangeAspect="1"/>
          </p:cNvPicPr>
          <p:nvPr/>
        </p:nvPicPr>
        <p:blipFill>
          <a:blip r:embed="rId7"/>
          <a:stretch>
            <a:fillRect/>
          </a:stretch>
        </p:blipFill>
        <p:spPr>
          <a:xfrm>
            <a:off x="882142" y="537796"/>
            <a:ext cx="4166354" cy="4465896"/>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aquí</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2293721" y="1799879"/>
            <a:ext cx="7604557"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3"/>
          <a:stretch>
            <a:fillRect/>
          </a:stretch>
        </p:blipFill>
        <p:spPr>
          <a:xfrm>
            <a:off x="7020354" y="2757262"/>
            <a:ext cx="3082869" cy="3546046"/>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D369B631-A892-A36A-95A1-89CD32E712A6}"/>
              </a:ext>
            </a:extLst>
          </p:cNvPr>
          <p:cNvPicPr>
            <a:picLocks noChangeAspect="1"/>
          </p:cNvPicPr>
          <p:nvPr/>
        </p:nvPicPr>
        <p:blipFill>
          <a:blip r:embed="rId4"/>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DBB23AAB-1C2E-B448-9B33-7D0F1895A018}"/>
              </a:ext>
            </a:extLst>
          </p:cNvPr>
          <p:cNvPicPr>
            <a:picLocks noChangeAspect="1"/>
          </p:cNvPicPr>
          <p:nvPr/>
        </p:nvPicPr>
        <p:blipFill>
          <a:blip r:embed="rId5"/>
          <a:stretch>
            <a:fillRect/>
          </a:stretch>
        </p:blipFill>
        <p:spPr>
          <a:xfrm>
            <a:off x="2390862" y="2752458"/>
            <a:ext cx="3632433" cy="3541242"/>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F1CB028-67FE-C63D-7502-7F9A4DABC918}"/>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7" name="TextBox 6">
            <a:extLst>
              <a:ext uri="{FF2B5EF4-FFF2-40B4-BE49-F238E27FC236}">
                <a16:creationId xmlns:a16="http://schemas.microsoft.com/office/drawing/2014/main" id="{EF41307C-570C-59D2-B801-4D8254F8AEF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6B489605-39A3-7973-1636-705E74E588E4}"/>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2950158"/>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natural”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95E40A14-40F4-FDAB-80D1-19FEEF11212E}"/>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3" name="TextBox 2">
            <a:extLst>
              <a:ext uri="{FF2B5EF4-FFF2-40B4-BE49-F238E27FC236}">
                <a16:creationId xmlns:a16="http://schemas.microsoft.com/office/drawing/2014/main" id="{64EF9A17-CAF0-637B-83AD-22CE44335BA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5A7076B8-6442-CFA2-CAE1-18A1FA7040CE}"/>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2924991"/>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pic>
        <p:nvPicPr>
          <p:cNvPr id="3" name="Picture 2" descr="A black background with white text&#10;&#10;Description automatically generated">
            <a:extLst>
              <a:ext uri="{FF2B5EF4-FFF2-40B4-BE49-F238E27FC236}">
                <a16:creationId xmlns:a16="http://schemas.microsoft.com/office/drawing/2014/main" id="{5ED8290D-88A7-978B-4BF9-975F0EBD69C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989612B-926F-5227-A9F6-26A209C163C8}"/>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4F967C08-0471-11CD-8D08-D2A2AE9FDAC7}"/>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2" name="Picture 1" descr="A black background with white text&#10;&#10;Description automatically generated">
            <a:extLst>
              <a:ext uri="{FF2B5EF4-FFF2-40B4-BE49-F238E27FC236}">
                <a16:creationId xmlns:a16="http://schemas.microsoft.com/office/drawing/2014/main" id="{33517DE8-7CA7-9238-E557-F3EFB9CD2DE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51ECCE7-CF5C-3171-E7E6-F7E546FCA57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C401C4CF-0167-4545-04A4-25B4E0D3A993}"/>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E832142-2C8E-17C2-DCDE-EA9F10EA510A}"/>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FFB47195-1B3C-B89C-A106-A4E367F16C1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384D90C-B0D0-5FEF-D6AC-81508E9199D9}"/>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1057</TotalTime>
  <Words>1767</Words>
  <Application>Microsoft Office PowerPoint</Application>
  <PresentationFormat>Widescreen</PresentationFormat>
  <Paragraphs>170</Paragraphs>
  <Slides>20</Slides>
  <Notes>20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20</vt:i4>
      </vt:variant>
    </vt:vector>
  </HeadingPairs>
  <TitlesOfParts>
    <vt:vector size="36"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¡Hay sorteo (solo aquí)!</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¿Y si me muestras código?</vt:lpstr>
      <vt:lpstr>PowerPoint Presentation</vt:lpstr>
      <vt:lpstr>PowerPoint Presentation</vt:lpstr>
      <vt:lpstr>PowerPoint Presentation</vt:lpstr>
      <vt:lpstr>¿Y si programamos?</vt:lpstr>
      <vt:lpstr>PowerPoint Presentation</vt:lpstr>
      <vt:lpstr>¡¡QA + SORTEO!!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76</cp:revision>
  <dcterms:created xsi:type="dcterms:W3CDTF">2023-09-25T13:57:04Z</dcterms:created>
  <dcterms:modified xsi:type="dcterms:W3CDTF">2025-03-14T14:55:54Z</dcterms:modified>
</cp:coreProperties>
</file>